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4" r:id="rId27"/>
    <p:sldId id="286" r:id="rId28"/>
    <p:sldId id="288" r:id="rId29"/>
    <p:sldId id="289" r:id="rId30"/>
    <p:sldId id="290" r:id="rId31"/>
    <p:sldId id="291" r:id="rId32"/>
    <p:sldId id="292" r:id="rId33"/>
    <p:sldId id="295" r:id="rId34"/>
    <p:sldId id="293" r:id="rId35"/>
    <p:sldId id="294" r:id="rId36"/>
    <p:sldId id="296" r:id="rId37"/>
    <p:sldId id="297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-629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8EE1F-1274-4F82-A05A-6E611004A754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FEBC1-49B4-4FCC-A947-502996EAB4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19193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FEBC1-49B4-4FCC-A947-502996EAB4B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29150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FEBC1-49B4-4FCC-A947-502996EAB4B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48266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FC3FA-4509-4645-80A5-202155E3A6E9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FB6B454-4710-4928-A003-F1DB9097C3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04535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FC3FA-4509-4645-80A5-202155E3A6E9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6B454-4710-4928-A003-F1DB9097C3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593391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FC3FA-4509-4645-80A5-202155E3A6E9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6B454-4710-4928-A003-F1DB9097C3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7000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FC3FA-4509-4645-80A5-202155E3A6E9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6B454-4710-4928-A003-F1DB9097C3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49525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FC3FA-4509-4645-80A5-202155E3A6E9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6B454-4710-4928-A003-F1DB9097C3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41205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FC3FA-4509-4645-80A5-202155E3A6E9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6B454-4710-4928-A003-F1DB9097C3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8185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FC3FA-4509-4645-80A5-202155E3A6E9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6B454-4710-4928-A003-F1DB9097C3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6121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FC3FA-4509-4645-80A5-202155E3A6E9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6B454-4710-4928-A003-F1DB9097C3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7357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FC3FA-4509-4645-80A5-202155E3A6E9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6B454-4710-4928-A003-F1DB9097C3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02423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FC3FA-4509-4645-80A5-202155E3A6E9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6B454-4710-4928-A003-F1DB9097C3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59489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6BFC3FA-4509-4645-80A5-202155E3A6E9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6B454-4710-4928-A003-F1DB9097C3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383602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FC3FA-4509-4645-80A5-202155E3A6E9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FB6B454-4710-4928-A003-F1DB9097C3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74009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7C3B8E-FD67-4094-9BD9-E1517848C6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faizan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F11D776-1F02-4DFC-AFBC-35D68C3FC8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Flutter Project</a:t>
            </a:r>
          </a:p>
        </p:txBody>
      </p:sp>
    </p:spTree>
    <p:extLst>
      <p:ext uri="{BB962C8B-B14F-4D97-AF65-F5344CB8AC3E}">
        <p14:creationId xmlns:p14="http://schemas.microsoft.com/office/powerpoint/2010/main" xmlns="" val="4065579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31;p20">
            <a:extLst>
              <a:ext uri="{FF2B5EF4-FFF2-40B4-BE49-F238E27FC236}">
                <a16:creationId xmlns:a16="http://schemas.microsoft.com/office/drawing/2014/main" xmlns="" id="{2122B5BD-7793-42B0-B306-4AB8BE8F0A49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1448208" y="254357"/>
            <a:ext cx="3571474" cy="6349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2;p20">
            <a:extLst>
              <a:ext uri="{FF2B5EF4-FFF2-40B4-BE49-F238E27FC236}">
                <a16:creationId xmlns:a16="http://schemas.microsoft.com/office/drawing/2014/main" xmlns="" id="{D323961B-1868-4D4E-9AB3-60993B7C68BF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6651273" y="254359"/>
            <a:ext cx="3571474" cy="63492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236334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5;p19">
            <a:extLst>
              <a:ext uri="{FF2B5EF4-FFF2-40B4-BE49-F238E27FC236}">
                <a16:creationId xmlns:a16="http://schemas.microsoft.com/office/drawing/2014/main" xmlns="" id="{0E0B5C3A-3921-4E95-9B83-E938C58C6D00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2350809" y="254357"/>
            <a:ext cx="3571474" cy="6349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26;p19">
            <a:extLst>
              <a:ext uri="{FF2B5EF4-FFF2-40B4-BE49-F238E27FC236}">
                <a16:creationId xmlns:a16="http://schemas.microsoft.com/office/drawing/2014/main" xmlns="" id="{3F905D6D-A249-4A99-A435-1B59CFCECAB9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7087810" y="254357"/>
            <a:ext cx="3571474" cy="63492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958556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7C3B8E-FD67-4094-9BD9-E1517848C6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Kamran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F11D776-1F02-4DFC-AFBC-35D68C3FC8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Android</a:t>
            </a:r>
            <a:r>
              <a:rPr lang="en-US" dirty="0" smtClean="0"/>
              <a:t> </a:t>
            </a:r>
            <a:r>
              <a:rPr lang="en-US" dirty="0"/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xmlns="" val="4065579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717478"/>
          </a:xfrm>
        </p:spPr>
        <p:txBody>
          <a:bodyPr/>
          <a:lstStyle/>
          <a:p>
            <a:r>
              <a:rPr lang="en-US" dirty="0" smtClean="0"/>
              <a:t>                         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                        Login &amp; Sign Up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                             Screens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88665"/>
            <a:ext cx="10515600" cy="4378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81581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838200" y="296214"/>
            <a:ext cx="10515600" cy="689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0803" y="192625"/>
            <a:ext cx="2710338" cy="60229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48538" y="192625"/>
            <a:ext cx="3086100" cy="6022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51169" y="192625"/>
            <a:ext cx="3086100" cy="602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21740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838200" y="319406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7598" y="319406"/>
            <a:ext cx="2704623" cy="60102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51429" y="319406"/>
            <a:ext cx="3086100" cy="6010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34032" y="319406"/>
            <a:ext cx="3086100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23914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820509"/>
          </a:xfrm>
        </p:spPr>
        <p:txBody>
          <a:bodyPr/>
          <a:lstStyle/>
          <a:p>
            <a:r>
              <a:rPr lang="en-US" dirty="0" smtClean="0"/>
              <a:t>                        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                    Admin Side 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                           Screens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576552"/>
            <a:ext cx="10515600" cy="60041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76660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838200" y="319406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7511" y="319406"/>
            <a:ext cx="2721768" cy="60483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09900" y="319406"/>
            <a:ext cx="3004534" cy="6048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0" y="319406"/>
            <a:ext cx="3086100" cy="6048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263666" y="319406"/>
            <a:ext cx="2928334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2348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21274"/>
          </a:xfrm>
        </p:spPr>
        <p:txBody>
          <a:bodyPr/>
          <a:lstStyle/>
          <a:p>
            <a:r>
              <a:rPr lang="en-US" dirty="0" smtClean="0"/>
              <a:t>                            Doctor Side 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                           Screens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486399"/>
            <a:ext cx="10515600" cy="6905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06157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5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4065" y="437882"/>
            <a:ext cx="2615327" cy="58118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80496" y="365125"/>
            <a:ext cx="3086100" cy="58845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67700" y="365125"/>
            <a:ext cx="3086100" cy="588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3319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D44C00A-6660-4A74-8BBF-30D0B4C8A4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3785CC0-F8A4-42BB-A553-901BC7408F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91955" y="0"/>
            <a:ext cx="385762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202126-7A50-492D-BD2A-F5CF19A060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70724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6792" y="365125"/>
            <a:ext cx="2615327" cy="58118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57491" y="365125"/>
            <a:ext cx="3086100" cy="5811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75699" y="365125"/>
            <a:ext cx="30861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6787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87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71432" y="200534"/>
            <a:ext cx="3086100" cy="5811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23007" y="173102"/>
            <a:ext cx="30861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8740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72036"/>
          </a:xfrm>
        </p:spPr>
        <p:txBody>
          <a:bodyPr/>
          <a:lstStyle/>
          <a:p>
            <a:r>
              <a:rPr lang="en-US" dirty="0" smtClean="0"/>
              <a:t>                            Patient Side 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                           Screens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782613"/>
            <a:ext cx="10515600" cy="39434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56967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321" y="387984"/>
            <a:ext cx="2663904" cy="59197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61412" y="410844"/>
            <a:ext cx="3086100" cy="59197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75699" y="365125"/>
            <a:ext cx="3086100" cy="594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75511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8200" y="365125"/>
            <a:ext cx="3086100" cy="5811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59574" y="319404"/>
            <a:ext cx="3086100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45164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7C3B8E-FD67-4094-9BD9-E1517848C6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Irfan</a:t>
            </a:r>
            <a:r>
              <a:rPr lang="en-US" dirty="0" smtClean="0"/>
              <a:t> khan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F11D776-1F02-4DFC-AFBC-35D68C3FC8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React Native</a:t>
            </a:r>
            <a:r>
              <a:rPr lang="en-US" dirty="0" smtClean="0"/>
              <a:t> </a:t>
            </a:r>
            <a:r>
              <a:rPr lang="en-US" dirty="0"/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xmlns="" val="4065579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74" name="Picture 2" descr="C:\Users\irfan\OneDrive\Desktop\screen\Screenshot_2021-05-31-11-29-58-77_c2d220149603a419f03fbd3230cfd9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0175" y="0"/>
            <a:ext cx="3384699" cy="5766099"/>
          </a:xfrm>
          <a:prstGeom prst="rect">
            <a:avLst/>
          </a:prstGeom>
          <a:noFill/>
        </p:spPr>
      </p:pic>
      <p:pic>
        <p:nvPicPr>
          <p:cNvPr id="3075" name="Picture 3" descr="C:\Users\irfan\OneDrive\Desktop\screen\Screenshot_2021-05-31-11-30-19-53_c2d220149603a419f03fbd3230cfd90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8149" y="0"/>
            <a:ext cx="3469023" cy="5788152"/>
          </a:xfrm>
          <a:prstGeom prst="rect">
            <a:avLst/>
          </a:prstGeom>
          <a:noFill/>
        </p:spPr>
      </p:pic>
      <p:pic>
        <p:nvPicPr>
          <p:cNvPr id="3076" name="Picture 4" descr="C:\Users\irfan\OneDrive\Desktop\screen\Screenshot_2021-05-31-11-30-26-23_c2d220149603a419f03fbd3230cfd90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42325" y="0"/>
            <a:ext cx="3399416" cy="58338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45164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098" name="Picture 2" descr="C:\Users\irfan\OneDrive\Desktop\screen\Screenshot_2021-05-31-11-36-16-43_c2d220149603a419f03fbd3230cfd9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5001" y="0"/>
            <a:ext cx="3593055" cy="5897879"/>
          </a:xfrm>
          <a:prstGeom prst="rect">
            <a:avLst/>
          </a:prstGeom>
          <a:noFill/>
        </p:spPr>
      </p:pic>
      <p:pic>
        <p:nvPicPr>
          <p:cNvPr id="4099" name="Picture 3" descr="C:\Users\irfan\OneDrive\Desktop\screen\Screenshot_2021-05-31-10-28-11-98_c2d220149603a419f03fbd3230cfd90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3583" y="0"/>
            <a:ext cx="3705049" cy="59710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45164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122" name="Picture 2" descr="C:\Users\irfan\OneDrive\Desktop\screen\Screenshot_2021-05-31-10-28-18-68_c2d220149603a419f03fbd3230cfd9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913" y="0"/>
            <a:ext cx="3419856" cy="5792153"/>
          </a:xfrm>
          <a:prstGeom prst="rect">
            <a:avLst/>
          </a:prstGeom>
          <a:noFill/>
        </p:spPr>
      </p:pic>
      <p:pic>
        <p:nvPicPr>
          <p:cNvPr id="5123" name="Picture 3" descr="C:\Users\irfan\OneDrive\Desktop\screen\Screenshot_2021-05-31-10-28-34-04_c2d220149603a419f03fbd3230cfd90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1836" y="-1"/>
            <a:ext cx="3136545" cy="5776857"/>
          </a:xfrm>
          <a:prstGeom prst="rect">
            <a:avLst/>
          </a:prstGeom>
          <a:noFill/>
        </p:spPr>
      </p:pic>
      <p:pic>
        <p:nvPicPr>
          <p:cNvPr id="5124" name="Picture 4" descr="C:\Users\irfan\OneDrive\Desktop\screen\Screenshot_2021-05-31-10-31-46-70_c2d220149603a419f03fbd3230cfd90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82886" y="0"/>
            <a:ext cx="3554506" cy="60673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45164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146" name="Picture 2" descr="C:\Users\irfan\OneDrive\Desktop\screen\Screenshot_2021-05-31-10-35-48-59_c2d220149603a419f03fbd3230cfd9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3541" y="0"/>
            <a:ext cx="3716515" cy="6078071"/>
          </a:xfrm>
          <a:prstGeom prst="rect">
            <a:avLst/>
          </a:prstGeom>
          <a:noFill/>
        </p:spPr>
      </p:pic>
      <p:pic>
        <p:nvPicPr>
          <p:cNvPr id="6147" name="Picture 3" descr="C:\Users\irfan\OneDrive\Desktop\screen\Screenshot_2021-05-31-10-37-03-50_c2d220149603a419f03fbd3230cfd90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31351" y="0"/>
            <a:ext cx="3626466" cy="60304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45164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BB52678-E04E-4FF0-BEA0-07D828ECA9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20574" y="0"/>
            <a:ext cx="385762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7410E68-2FDD-4AB6-A28C-B82B955ECF8E}"/>
              </a:ext>
            </a:extLst>
          </p:cNvPr>
          <p:cNvSpPr txBox="1"/>
          <p:nvPr/>
        </p:nvSpPr>
        <p:spPr>
          <a:xfrm>
            <a:off x="1378423" y="1064526"/>
            <a:ext cx="2388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/>
              <a:t>Doctor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xmlns="" val="1365755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170" name="Picture 2" descr="C:\Users\irfan\OneDrive\Desktop\screen\Screenshot_2021-05-31-11-27-15-57_c2d220149603a419f03fbd3230cfd9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0624" y="263398"/>
            <a:ext cx="3337561" cy="5634482"/>
          </a:xfrm>
          <a:prstGeom prst="rect">
            <a:avLst/>
          </a:prstGeom>
          <a:noFill/>
        </p:spPr>
      </p:pic>
      <p:pic>
        <p:nvPicPr>
          <p:cNvPr id="7171" name="Picture 3" descr="C:\Users\irfan\OneDrive\Desktop\screen\Screenshot_2021-05-31-11-27-33-95_c2d220149603a419f03fbd3230cfd90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7897" y="207708"/>
            <a:ext cx="3509327" cy="5635307"/>
          </a:xfrm>
          <a:prstGeom prst="rect">
            <a:avLst/>
          </a:prstGeom>
          <a:noFill/>
        </p:spPr>
      </p:pic>
      <p:pic>
        <p:nvPicPr>
          <p:cNvPr id="7172" name="Picture 4" descr="C:\Users\irfan\OneDrive\Desktop\screen\Screenshot_2021-05-31-11-27-48-50_c2d220149603a419f03fbd3230cfd90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68056" y="246888"/>
            <a:ext cx="3343656" cy="56327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45164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7C3B8E-FD67-4094-9BD9-E1517848C6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Muhammad </a:t>
            </a:r>
            <a:r>
              <a:rPr lang="en-US" dirty="0" err="1" smtClean="0"/>
              <a:t>ali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F11D776-1F02-4DFC-AFBC-35D68C3FC8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ios</a:t>
            </a:r>
            <a:r>
              <a:rPr lang="en-US" dirty="0" smtClean="0"/>
              <a:t> </a:t>
            </a:r>
            <a:r>
              <a:rPr lang="en-US" dirty="0"/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xmlns="" val="4065579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197" name="Picture 5" descr="C:\Users\irfan\OneDrive\Desktop\ali\IMG-20210531-WA00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969" y="219918"/>
            <a:ext cx="3613089" cy="5602147"/>
          </a:xfrm>
          <a:prstGeom prst="rect">
            <a:avLst/>
          </a:prstGeom>
          <a:noFill/>
        </p:spPr>
      </p:pic>
      <p:pic>
        <p:nvPicPr>
          <p:cNvPr id="8198" name="Picture 6" descr="C:\Users\irfan\OneDrive\Desktop\ali\IMG-20210531-WA002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31958" y="196770"/>
            <a:ext cx="3752850" cy="5764192"/>
          </a:xfrm>
          <a:prstGeom prst="rect">
            <a:avLst/>
          </a:prstGeom>
          <a:noFill/>
        </p:spPr>
      </p:pic>
      <p:pic>
        <p:nvPicPr>
          <p:cNvPr id="8199" name="Picture 7" descr="C:\Users\irfan\OneDrive\Desktop\ali\IMG-20210531-WA001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39150" y="254641"/>
            <a:ext cx="3752850" cy="56947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45164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194" name="Picture 2" descr="C:\Users\irfan\OneDrive\Desktop\ali\IMG-20210531-WA00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045"/>
            <a:ext cx="3752850" cy="5464537"/>
          </a:xfrm>
          <a:prstGeom prst="rect">
            <a:avLst/>
          </a:prstGeom>
          <a:noFill/>
        </p:spPr>
      </p:pic>
      <p:pic>
        <p:nvPicPr>
          <p:cNvPr id="8195" name="Picture 3" descr="C:\Users\irfan\OneDrive\Desktop\ali\IMG-20210531-WA00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2401" y="208344"/>
            <a:ext cx="3462799" cy="5673183"/>
          </a:xfrm>
          <a:prstGeom prst="rect">
            <a:avLst/>
          </a:prstGeom>
          <a:noFill/>
        </p:spPr>
      </p:pic>
      <p:pic>
        <p:nvPicPr>
          <p:cNvPr id="8196" name="Picture 4" descr="C:\Users\irfan\OneDrive\Desktop\ali\IMG-20210531-WA001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02542" y="196770"/>
            <a:ext cx="3390177" cy="5348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45164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218" name="Picture 2" descr="C:\Users\irfan\OneDrive\Desktop\ali\IMG-20210531-WA00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435" y="150471"/>
            <a:ext cx="3752850" cy="5960962"/>
          </a:xfrm>
          <a:prstGeom prst="rect">
            <a:avLst/>
          </a:prstGeom>
          <a:noFill/>
        </p:spPr>
      </p:pic>
      <p:pic>
        <p:nvPicPr>
          <p:cNvPr id="9219" name="Picture 3" descr="C:\Users\irfan\OneDrive\Desktop\ali\IMG-20210531-WA001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5728" y="138897"/>
            <a:ext cx="3752850" cy="5880723"/>
          </a:xfrm>
          <a:prstGeom prst="rect">
            <a:avLst/>
          </a:prstGeom>
          <a:noFill/>
        </p:spPr>
      </p:pic>
      <p:pic>
        <p:nvPicPr>
          <p:cNvPr id="9220" name="Picture 4" descr="C:\Users\irfan\OneDrive\Desktop\ali\IMG-20210531-WA000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19231" y="162047"/>
            <a:ext cx="3752850" cy="58799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45164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43" name="Picture 3" descr="C:\Users\irfan\OneDrive\Desktop\ali\IMG-20210531-WA00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4549" y="138897"/>
            <a:ext cx="3752850" cy="55110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45164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266" name="Picture 2" descr="C:\Users\irfan\OneDrive\Desktop\ali\IMG-20210531-WA00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659" y="149244"/>
            <a:ext cx="3752850" cy="5846442"/>
          </a:xfrm>
          <a:prstGeom prst="rect">
            <a:avLst/>
          </a:prstGeom>
          <a:noFill/>
        </p:spPr>
      </p:pic>
      <p:pic>
        <p:nvPicPr>
          <p:cNvPr id="11267" name="Picture 3" descr="C:\Users\irfan\OneDrive\Desktop\ali\IMG-20210531-WA001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57656" y="173620"/>
            <a:ext cx="3752850" cy="5752617"/>
          </a:xfrm>
          <a:prstGeom prst="rect">
            <a:avLst/>
          </a:prstGeom>
          <a:noFill/>
        </p:spPr>
      </p:pic>
      <p:pic>
        <p:nvPicPr>
          <p:cNvPr id="11269" name="Picture 5" descr="C:\Users\irfan\OneDrive\Desktop\ali\IMG-20210531-WA001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24685" y="208345"/>
            <a:ext cx="3752850" cy="56600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45164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290" name="Picture 2" descr="C:\Users\irfan\OneDrive\Desktop\ali\IMG-20210531-WA0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137" y="0"/>
            <a:ext cx="3752850" cy="5960962"/>
          </a:xfrm>
          <a:prstGeom prst="rect">
            <a:avLst/>
          </a:prstGeom>
          <a:noFill/>
        </p:spPr>
      </p:pic>
      <p:pic>
        <p:nvPicPr>
          <p:cNvPr id="12291" name="Picture 3" descr="C:\Users\irfan\OneDrive\Desktop\ali\IMG-20210531-WA00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4963" y="0"/>
            <a:ext cx="3752850" cy="60304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45164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84D7BE8-592D-46B3-A931-3BA57A338A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0CC7560-A4FF-4BD8-A032-94EE5DDAFC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4AD8992-3F5E-4D56-96D4-6F749A0B8E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7003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2FA9B9C9-2C0D-4CFA-86A9-73C9AFA59D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D16E822F-0FB5-45F2-BC29-8114C9D5B5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57450" y="-38819"/>
            <a:ext cx="3857625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C2A430D-289A-45DD-9111-C92C6244AC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14900" y="0"/>
            <a:ext cx="385762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E57D839-95C9-4379-ADDF-E378324E210F}"/>
              </a:ext>
            </a:extLst>
          </p:cNvPr>
          <p:cNvSpPr/>
          <p:nvPr/>
        </p:nvSpPr>
        <p:spPr>
          <a:xfrm>
            <a:off x="8911988" y="1323833"/>
            <a:ext cx="2279176" cy="5495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02485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FA6E45C-1B47-46C5-B7F8-E364FE45B2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D5E932D-8F30-4BBA-B090-23F40B1846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DD5C127-DB27-496D-8B09-F55F0C2186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23088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14C6EB-CB74-4C77-AE1D-66CC82AED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1878475" cy="546609"/>
          </a:xfrm>
        </p:spPr>
        <p:txBody>
          <a:bodyPr/>
          <a:lstStyle/>
          <a:p>
            <a:r>
              <a:rPr lang="en-US" dirty="0"/>
              <a:t>Patient</a:t>
            </a:r>
          </a:p>
        </p:txBody>
      </p:sp>
      <p:pic>
        <p:nvPicPr>
          <p:cNvPr id="4" name="Google Shape;137;p21">
            <a:extLst>
              <a:ext uri="{FF2B5EF4-FFF2-40B4-BE49-F238E27FC236}">
                <a16:creationId xmlns:a16="http://schemas.microsoft.com/office/drawing/2014/main" xmlns="" id="{20FD1CE5-2EC0-4BC8-AC0E-1D1CD861DEB9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3795523" y="0"/>
            <a:ext cx="361165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F79E47C-3E68-4464-8873-B3A9CA1B12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09121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27599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432FA0E-F342-4785-9D02-07DA1A7276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3802" y="0"/>
            <a:ext cx="3857625" cy="6858000"/>
          </a:xfrm>
          <a:prstGeom prst="rect">
            <a:avLst/>
          </a:prstGeom>
        </p:spPr>
      </p:pic>
      <p:pic>
        <p:nvPicPr>
          <p:cNvPr id="6" name="Google Shape;144;p22">
            <a:extLst>
              <a:ext uri="{FF2B5EF4-FFF2-40B4-BE49-F238E27FC236}">
                <a16:creationId xmlns:a16="http://schemas.microsoft.com/office/drawing/2014/main" xmlns="" id="{70524F6A-9753-406D-82AF-702E4E20C94F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4400493" y="0"/>
            <a:ext cx="363667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5;p22">
            <a:extLst>
              <a:ext uri="{FF2B5EF4-FFF2-40B4-BE49-F238E27FC236}">
                <a16:creationId xmlns:a16="http://schemas.microsoft.com/office/drawing/2014/main" xmlns="" id="{E3B555A3-C81C-46F8-9CF3-ECF07B61639C}"/>
              </a:ext>
            </a:extLst>
          </p:cNvPr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8441525" y="0"/>
            <a:ext cx="363667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625662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14C6EB-CB74-4C77-AE1D-66CC82AED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1755645" cy="1049235"/>
          </a:xfrm>
        </p:spPr>
        <p:txBody>
          <a:bodyPr/>
          <a:lstStyle/>
          <a:p>
            <a:r>
              <a:rPr lang="en-US" dirty="0"/>
              <a:t>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21439EB-1229-4652-B66E-4CA6FC9395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20167" y="0"/>
            <a:ext cx="3857625" cy="6858000"/>
          </a:xfrm>
          <a:prstGeom prst="rect">
            <a:avLst/>
          </a:prstGeom>
        </p:spPr>
      </p:pic>
      <p:pic>
        <p:nvPicPr>
          <p:cNvPr id="6" name="Google Shape;120;p18">
            <a:extLst>
              <a:ext uri="{FF2B5EF4-FFF2-40B4-BE49-F238E27FC236}">
                <a16:creationId xmlns:a16="http://schemas.microsoft.com/office/drawing/2014/main" xmlns="" id="{E282944E-75CA-4BF7-BC58-51486D820EB8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3694990" y="0"/>
            <a:ext cx="3857624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421815908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240</TotalTime>
  <Words>51</Words>
  <Application>Microsoft Office PowerPoint</Application>
  <PresentationFormat>Custom</PresentationFormat>
  <Paragraphs>40</Paragraphs>
  <Slides>37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Gallery</vt:lpstr>
      <vt:lpstr>faizan</vt:lpstr>
      <vt:lpstr>Slide 2</vt:lpstr>
      <vt:lpstr>Slide 3</vt:lpstr>
      <vt:lpstr>Slide 4</vt:lpstr>
      <vt:lpstr>Slide 5</vt:lpstr>
      <vt:lpstr>Slide 6</vt:lpstr>
      <vt:lpstr>Patient</vt:lpstr>
      <vt:lpstr>Slide 8</vt:lpstr>
      <vt:lpstr>Admin</vt:lpstr>
      <vt:lpstr>Slide 10</vt:lpstr>
      <vt:lpstr>Slide 11</vt:lpstr>
      <vt:lpstr>Kamran </vt:lpstr>
      <vt:lpstr>                                                      Login &amp; Sign Up                                  Screens</vt:lpstr>
      <vt:lpstr>  </vt:lpstr>
      <vt:lpstr>  </vt:lpstr>
      <vt:lpstr>                                                      Admin Side                                 Screens</vt:lpstr>
      <vt:lpstr>  </vt:lpstr>
      <vt:lpstr>                            Doctor Side                                 Screens</vt:lpstr>
      <vt:lpstr> </vt:lpstr>
      <vt:lpstr>  </vt:lpstr>
      <vt:lpstr>  </vt:lpstr>
      <vt:lpstr>                            Patient Side                                 Screens</vt:lpstr>
      <vt:lpstr>   </vt:lpstr>
      <vt:lpstr> </vt:lpstr>
      <vt:lpstr>Irfan khan</vt:lpstr>
      <vt:lpstr> </vt:lpstr>
      <vt:lpstr> </vt:lpstr>
      <vt:lpstr> </vt:lpstr>
      <vt:lpstr> </vt:lpstr>
      <vt:lpstr> </vt:lpstr>
      <vt:lpstr>Muhammad ali</vt:lpstr>
      <vt:lpstr> </vt:lpstr>
      <vt:lpstr> </vt:lpstr>
      <vt:lpstr> </vt:lpstr>
      <vt:lpstr> </vt:lpstr>
      <vt:lpstr> </vt:lpstr>
      <vt:lpstr>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Faizan mehar</dc:creator>
  <cp:lastModifiedBy>irfan khan</cp:lastModifiedBy>
  <cp:revision>23</cp:revision>
  <dcterms:created xsi:type="dcterms:W3CDTF">2021-05-30T15:38:06Z</dcterms:created>
  <dcterms:modified xsi:type="dcterms:W3CDTF">2021-05-31T07:21:40Z</dcterms:modified>
</cp:coreProperties>
</file>